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4" r:id="rId10"/>
    <p:sldId id="27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Проект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Викторина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приложения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22.05.2021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02733" y="1380065"/>
            <a:ext cx="1076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Развлекать </a:t>
            </a:r>
          </a:p>
          <a:p>
            <a:pPr marL="342900" indent="-342900">
              <a:buAutoNum type="arabicPeriod"/>
            </a:pPr>
            <a:r>
              <a:rPr lang="ru-RU" dirty="0" smtClean="0"/>
              <a:t>Развивать мозги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b="4853"/>
          <a:stretch/>
        </p:blipFill>
        <p:spPr>
          <a:xfrm>
            <a:off x="4999891" y="1055802"/>
            <a:ext cx="2730175" cy="49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приложения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22.05.2021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055802"/>
            <a:ext cx="39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Взаимодействие через кнопки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1" r="-676" b="4209"/>
          <a:stretch/>
        </p:blipFill>
        <p:spPr>
          <a:xfrm>
            <a:off x="5707183" y="1055802"/>
            <a:ext cx="2708683" cy="507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7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классов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22.05.2021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80534" y="1464733"/>
            <a:ext cx="10168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MainActivity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AboutActivity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CatActivity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TableActivity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И по класс к каждой теме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TestActivityMin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2687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93" y="338666"/>
            <a:ext cx="9257907" cy="32766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Использовано в проекте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22.05.2021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110366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Intent </a:t>
            </a:r>
          </a:p>
          <a:p>
            <a:pPr marL="342900" indent="-342900">
              <a:buAutoNum type="arabicPeriod"/>
            </a:pPr>
            <a:r>
              <a:rPr lang="ru-RU" dirty="0" smtClean="0"/>
              <a:t>Обычные классы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b="4838"/>
          <a:stretch/>
        </p:blipFill>
        <p:spPr>
          <a:xfrm>
            <a:off x="5514439" y="502500"/>
            <a:ext cx="3096161" cy="59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4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22.05.2021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500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45</Words>
  <Application>Microsoft Office PowerPoint</Application>
  <PresentationFormat>Широкоэкранный</PresentationFormat>
  <Paragraphs>29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Проект</vt:lpstr>
      <vt:lpstr>Задача приложения</vt:lpstr>
      <vt:lpstr>Описание приложения</vt:lpstr>
      <vt:lpstr>Список классов</vt:lpstr>
      <vt:lpstr>Использовано в проекте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</cp:lastModifiedBy>
  <cp:revision>36</cp:revision>
  <dcterms:created xsi:type="dcterms:W3CDTF">2020-05-25T08:37:09Z</dcterms:created>
  <dcterms:modified xsi:type="dcterms:W3CDTF">2021-05-22T10:07:22Z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